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0"/>
  </p:notesMasterIdLst>
  <p:handoutMasterIdLst>
    <p:handoutMasterId r:id="rId31"/>
  </p:handoutMasterIdLst>
  <p:sldIdLst>
    <p:sldId id="503" r:id="rId2"/>
    <p:sldId id="276" r:id="rId3"/>
    <p:sldId id="603" r:id="rId4"/>
    <p:sldId id="604" r:id="rId5"/>
    <p:sldId id="605" r:id="rId6"/>
    <p:sldId id="606" r:id="rId7"/>
    <p:sldId id="607" r:id="rId8"/>
    <p:sldId id="610" r:id="rId9"/>
    <p:sldId id="608" r:id="rId10"/>
    <p:sldId id="611" r:id="rId11"/>
    <p:sldId id="612" r:id="rId12"/>
    <p:sldId id="613" r:id="rId13"/>
    <p:sldId id="614" r:id="rId14"/>
    <p:sldId id="615" r:id="rId15"/>
    <p:sldId id="616" r:id="rId16"/>
    <p:sldId id="617" r:id="rId17"/>
    <p:sldId id="619" r:id="rId18"/>
    <p:sldId id="620" r:id="rId19"/>
    <p:sldId id="622" r:id="rId20"/>
    <p:sldId id="624" r:id="rId21"/>
    <p:sldId id="625" r:id="rId22"/>
    <p:sldId id="627" r:id="rId23"/>
    <p:sldId id="628" r:id="rId24"/>
    <p:sldId id="629" r:id="rId25"/>
    <p:sldId id="631" r:id="rId26"/>
    <p:sldId id="602" r:id="rId27"/>
    <p:sldId id="504" r:id="rId28"/>
    <p:sldId id="50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Мултимедия и компютърна презентация" id="{83E617AB-ACB8-4344-AF3B-C7D5D9AC8EEF}">
          <p14:sldIdLst>
            <p14:sldId id="603"/>
            <p14:sldId id="604"/>
            <p14:sldId id="605"/>
          </p14:sldIdLst>
        </p14:section>
        <p14:section name="Елементи на слайд" id="{48443CA5-41CF-49FE-9B92-392779A0AE56}">
          <p14:sldIdLst>
            <p14:sldId id="606"/>
            <p14:sldId id="607"/>
            <p14:sldId id="610"/>
          </p14:sldIdLst>
        </p14:section>
        <p14:section name="MS PowerPoint" id="{2B737E8D-6C58-42FC-B525-551B13013AC1}">
          <p14:sldIdLst>
            <p14:sldId id="608"/>
            <p14:sldId id="611"/>
          </p14:sldIdLst>
        </p14:section>
        <p14:section name="Представяне на презентация" id="{6A2FF94F-47FF-44F8-84D1-BE50F1B16CDF}">
          <p14:sldIdLst>
            <p14:sldId id="612"/>
            <p14:sldId id="613"/>
            <p14:sldId id="614"/>
            <p14:sldId id="615"/>
          </p14:sldIdLst>
        </p14:section>
        <p14:section name="Режим на визуализация" id="{66B216CA-7D4E-4D1D-93D6-6F81044EDCE2}">
          <p14:sldIdLst>
            <p14:sldId id="616"/>
            <p14:sldId id="617"/>
            <p14:sldId id="619"/>
            <p14:sldId id="620"/>
            <p14:sldId id="622"/>
            <p14:sldId id="624"/>
            <p14:sldId id="625"/>
            <p14:sldId id="627"/>
          </p14:sldIdLst>
        </p14:section>
        <p14:section name="Изтриване и разместване на слайд" id="{A0D2733F-F8FF-4E08-869A-9F2BD95951AD}">
          <p14:sldIdLst>
            <p14:sldId id="628"/>
            <p14:sldId id="629"/>
            <p14:sldId id="631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07" autoAdjust="0"/>
    <p:restoredTop sz="95238" autoAdjust="0"/>
  </p:normalViewPr>
  <p:slideViewPr>
    <p:cSldViewPr showGuides="1">
      <p:cViewPr varScale="1">
        <p:scale>
          <a:sx n="122" d="100"/>
          <a:sy n="122" d="100"/>
        </p:scale>
        <p:origin x="704" y="192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27.02.24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gif>
</file>

<file path=ppt/media/image31.gif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2/27/24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7541659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8245922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1582284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698189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812318"/>
            <a:ext cx="11083636" cy="631058"/>
          </a:xfrm>
        </p:spPr>
        <p:txBody>
          <a:bodyPr>
            <a:normAutofit/>
          </a:bodyPr>
          <a:lstStyle/>
          <a:p>
            <a:r>
              <a:rPr lang="bg-BG" dirty="0"/>
              <a:t>Същност и основни елементи. </a:t>
            </a:r>
            <a:r>
              <a:rPr lang="en-US" dirty="0"/>
              <a:t>MS PowerPoint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1302944"/>
          </a:xfrm>
        </p:spPr>
        <p:txBody>
          <a:bodyPr>
            <a:normAutofit fontScale="90000"/>
          </a:bodyPr>
          <a:lstStyle/>
          <a:p>
            <a:r>
              <a:rPr lang="bg-BG" dirty="0"/>
              <a:t>Въведение в компютърните презентации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6000" y="2667469"/>
            <a:ext cx="2947716" cy="27413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45" y="3134095"/>
            <a:ext cx="2020079" cy="904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Елементи в </a:t>
            </a:r>
            <a:r>
              <a:rPr lang="en-US" dirty="0"/>
              <a:t>PowerPoint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40"/>
          <a:stretch/>
        </p:blipFill>
        <p:spPr>
          <a:xfrm>
            <a:off x="1052253" y="1259298"/>
            <a:ext cx="10087494" cy="543359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7941000" y="4149000"/>
            <a:ext cx="2700000" cy="720000"/>
          </a:xfrm>
          <a:prstGeom prst="wedgeRoundRectCallout">
            <a:avLst>
              <a:gd name="adj1" fmla="val -17608"/>
              <a:gd name="adj2" fmla="val 686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Работен слайд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2856000" y="5348160"/>
            <a:ext cx="3015000" cy="675000"/>
          </a:xfrm>
          <a:prstGeom prst="wedgeRoundRectCallout">
            <a:avLst>
              <a:gd name="adj1" fmla="val -14777"/>
              <a:gd name="adj2" fmla="val 9112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Поле за бележки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052253" y="2033383"/>
            <a:ext cx="1623747" cy="4539564"/>
          </a:xfrm>
          <a:prstGeom prst="rect">
            <a:avLst/>
          </a:prstGeom>
          <a:noFill/>
          <a:ln w="3810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3148500" y="2232425"/>
            <a:ext cx="2160000" cy="1030500"/>
          </a:xfrm>
          <a:prstGeom prst="wedgeRoundRectCallout">
            <a:avLst>
              <a:gd name="adj1" fmla="val -61948"/>
              <a:gd name="adj2" fmla="val 8943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Списък със слайдове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03C2D805-0DF3-D2A9-5E50-E2550A141E1F}"/>
              </a:ext>
            </a:extLst>
          </p:cNvPr>
          <p:cNvSpPr/>
          <p:nvPr/>
        </p:nvSpPr>
        <p:spPr bwMode="auto">
          <a:xfrm>
            <a:off x="7941000" y="5522968"/>
            <a:ext cx="3510000" cy="675000"/>
          </a:xfrm>
          <a:prstGeom prst="wedgeRoundRectCallout">
            <a:avLst>
              <a:gd name="adj1" fmla="val -14777"/>
              <a:gd name="adj2" fmla="val 9112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Лента за състояние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D5E3B3-968A-53AE-5761-06CBA22BF920}"/>
              </a:ext>
            </a:extLst>
          </p:cNvPr>
          <p:cNvSpPr/>
          <p:nvPr/>
        </p:nvSpPr>
        <p:spPr bwMode="auto">
          <a:xfrm>
            <a:off x="1052253" y="6572947"/>
            <a:ext cx="10087494" cy="184303"/>
          </a:xfrm>
          <a:prstGeom prst="rect">
            <a:avLst/>
          </a:prstGeom>
          <a:noFill/>
          <a:ln w="3810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2445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1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5199825"/>
            <a:ext cx="10961783" cy="794175"/>
          </a:xfrm>
        </p:spPr>
        <p:txBody>
          <a:bodyPr/>
          <a:lstStyle/>
          <a:p>
            <a:r>
              <a:rPr lang="bg-BG" dirty="0"/>
              <a:t>Представяне на презентация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8725" y1="65523" x2="26634" y2="57516"/>
                        <a14:foregroundMark x1="36928" y1="57516" x2="36438" y2="37092"/>
                        <a14:foregroundMark x1="35948" y1="42647" x2="45752" y2="40850"/>
                        <a14:foregroundMark x1="35948" y1="51471" x2="47712" y2="48693"/>
                        <a14:foregroundMark x1="57026" y1="42647" x2="53268" y2="50163"/>
                        <a14:foregroundMark x1="55556" y1="44444" x2="67320" y2="42157"/>
                        <a14:foregroundMark x1="56536" y1="50980" x2="66340" y2="49673"/>
                        <a14:foregroundMark x1="61275" y1="51471" x2="60784" y2="59477"/>
                        <a14:foregroundMark x1="60784" y1="51961" x2="56536" y2="59967"/>
                        <a14:foregroundMark x1="60294" y1="60458" x2="51471" y2="51471"/>
                        <a14:foregroundMark x1="36438" y1="53922" x2="64052" y2="37908"/>
                        <a14:foregroundMark x1="57516" y1="61765" x2="55065" y2="36111"/>
                        <a14:foregroundMark x1="66830" y1="62255" x2="55065" y2="38399"/>
                        <a14:foregroundMark x1="34150" y1="54739" x2="36438" y2="318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312" y="1674000"/>
            <a:ext cx="1865376" cy="186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80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Методи за стартиране на презентация:</a:t>
            </a:r>
          </a:p>
          <a:p>
            <a:pPr lvl="1">
              <a:spcAft>
                <a:spcPts val="1800"/>
              </a:spcAft>
            </a:pPr>
            <a:r>
              <a:rPr lang="bg-BG" b="1" dirty="0"/>
              <a:t>Натискане</a:t>
            </a:r>
            <a:r>
              <a:rPr lang="bg-BG" dirty="0"/>
              <a:t> на клавиша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F5</a:t>
            </a:r>
            <a:r>
              <a:rPr lang="en-US" dirty="0"/>
              <a:t>]</a:t>
            </a:r>
          </a:p>
          <a:p>
            <a:pPr lvl="1">
              <a:spcAft>
                <a:spcPts val="1800"/>
              </a:spcAft>
            </a:pPr>
            <a:r>
              <a:rPr lang="bg-BG" dirty="0"/>
              <a:t>С 	        от лентата за състояние на документа</a:t>
            </a:r>
          </a:p>
          <a:p>
            <a:pPr lvl="1">
              <a:spcAft>
                <a:spcPts val="1800"/>
              </a:spcAft>
            </a:pPr>
            <a:r>
              <a:rPr lang="bg-BG" dirty="0"/>
              <a:t>С командите от панела </a:t>
            </a:r>
            <a:r>
              <a:rPr lang="en-US" b="1" dirty="0"/>
              <a:t>Start Slide Show</a:t>
            </a:r>
            <a:r>
              <a:rPr lang="en-US" dirty="0"/>
              <a:t> </a:t>
            </a:r>
            <a:r>
              <a:rPr lang="bg-BG" dirty="0"/>
              <a:t>в менюто </a:t>
            </a:r>
            <a:r>
              <a:rPr lang="en-US" b="1" dirty="0"/>
              <a:t>Slide Show</a:t>
            </a:r>
            <a:endParaRPr lang="bg-BG" b="1" dirty="0"/>
          </a:p>
          <a:p>
            <a:pPr>
              <a:spcAft>
                <a:spcPts val="1800"/>
              </a:spcAft>
            </a:pPr>
            <a:r>
              <a:rPr lang="bg-BG" dirty="0"/>
              <a:t>Край на презентацията:</a:t>
            </a:r>
          </a:p>
          <a:p>
            <a:pPr lvl="1">
              <a:spcAft>
                <a:spcPts val="1800"/>
              </a:spcAft>
            </a:pPr>
            <a:r>
              <a:rPr lang="bg-BG" b="1" dirty="0"/>
              <a:t>Натискане</a:t>
            </a:r>
            <a:r>
              <a:rPr lang="bg-BG" dirty="0"/>
              <a:t> на клавиша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Esc</a:t>
            </a:r>
            <a:r>
              <a:rPr lang="en-US" dirty="0"/>
              <a:t>]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Стартиране и спиране на презентация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74"/>
          <a:stretch/>
        </p:blipFill>
        <p:spPr>
          <a:xfrm>
            <a:off x="1506000" y="2754000"/>
            <a:ext cx="581971" cy="42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639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Стартиране и спиране на презентация – видео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27" y="1269000"/>
            <a:ext cx="11511946" cy="543499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85885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За да преминете на следващ слайд:</a:t>
            </a:r>
          </a:p>
          <a:p>
            <a:endParaRPr lang="bg-BG" dirty="0"/>
          </a:p>
          <a:p>
            <a:pPr marL="0" indent="0">
              <a:buNone/>
            </a:pPr>
            <a:endParaRPr lang="en-US" dirty="0"/>
          </a:p>
          <a:p>
            <a:endParaRPr lang="bg-BG" dirty="0"/>
          </a:p>
          <a:p>
            <a:r>
              <a:rPr lang="bg-BG" dirty="0"/>
              <a:t>За да се върнете на предишен слайд: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Смяна на слайдове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431" y="4734000"/>
            <a:ext cx="1800000" cy="16556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97" t="50409"/>
          <a:stretch/>
        </p:blipFill>
        <p:spPr>
          <a:xfrm>
            <a:off x="5276490" y="2031594"/>
            <a:ext cx="1645920" cy="16604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91" r="33176" b="51481"/>
          <a:stretch/>
        </p:blipFill>
        <p:spPr>
          <a:xfrm>
            <a:off x="8562067" y="4790264"/>
            <a:ext cx="1692733" cy="15850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61" t="50409" r="33420"/>
          <a:stretch/>
        </p:blipFill>
        <p:spPr>
          <a:xfrm>
            <a:off x="8571000" y="2029190"/>
            <a:ext cx="1692733" cy="16652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976" y="2029190"/>
            <a:ext cx="1802455" cy="166282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395" r="67614"/>
          <a:stretch/>
        </p:blipFill>
        <p:spPr>
          <a:xfrm>
            <a:off x="5274289" y="4734000"/>
            <a:ext cx="1645920" cy="1641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01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5180916"/>
            <a:ext cx="10961783" cy="768084"/>
          </a:xfrm>
        </p:spPr>
        <p:txBody>
          <a:bodyPr/>
          <a:lstStyle/>
          <a:p>
            <a:r>
              <a:rPr lang="bg-BG" dirty="0"/>
              <a:t>Режим на визуализация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3853" y="2079000"/>
            <a:ext cx="3024294" cy="121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1699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Режим на визуализация </a:t>
            </a:r>
            <a:r>
              <a:rPr lang="bg-BG" dirty="0"/>
              <a:t>– различни начини на </a:t>
            </a:r>
            <a:r>
              <a:rPr lang="bg-BG" b="1" dirty="0"/>
              <a:t>показване</a:t>
            </a:r>
            <a:r>
              <a:rPr lang="bg-BG" dirty="0"/>
              <a:t> на презентацията от </a:t>
            </a:r>
            <a:r>
              <a:rPr lang="bg-BG" b="1" dirty="0"/>
              <a:t>специализиран софтуер</a:t>
            </a:r>
            <a:r>
              <a:rPr lang="en-US" dirty="0"/>
              <a:t>:</a:t>
            </a:r>
            <a:endParaRPr lang="bg-BG" dirty="0"/>
          </a:p>
          <a:p>
            <a:pPr lvl="1"/>
            <a:r>
              <a:rPr lang="en-US" b="1" dirty="0"/>
              <a:t>Normal</a:t>
            </a:r>
          </a:p>
          <a:p>
            <a:pPr lvl="1"/>
            <a:r>
              <a:rPr lang="en-US" b="1" dirty="0"/>
              <a:t>Outline View</a:t>
            </a:r>
          </a:p>
          <a:p>
            <a:pPr lvl="1"/>
            <a:r>
              <a:rPr lang="en-US" b="1" dirty="0"/>
              <a:t>Slide Sorter</a:t>
            </a:r>
          </a:p>
          <a:p>
            <a:pPr lvl="1"/>
            <a:r>
              <a:rPr lang="en-US" b="1" dirty="0"/>
              <a:t>Notes Page</a:t>
            </a:r>
          </a:p>
          <a:p>
            <a:pPr lvl="1"/>
            <a:r>
              <a:rPr lang="en-US" b="1" dirty="0"/>
              <a:t>Reading View</a:t>
            </a:r>
          </a:p>
          <a:p>
            <a:pPr lvl="1"/>
            <a:r>
              <a:rPr lang="en-US" b="1" dirty="0"/>
              <a:t>Slide Show</a:t>
            </a:r>
            <a:endParaRPr lang="bg-BG" b="1" dirty="0"/>
          </a:p>
          <a:p>
            <a:r>
              <a:rPr lang="bg-BG" dirty="0"/>
              <a:t>Избира се от панела </a:t>
            </a:r>
            <a:r>
              <a:rPr lang="en-US" b="1" dirty="0"/>
              <a:t>Presentation Views </a:t>
            </a:r>
            <a:r>
              <a:rPr lang="bg-BG" dirty="0"/>
              <a:t>в менюто </a:t>
            </a:r>
            <a:r>
              <a:rPr lang="en-US" b="1" dirty="0"/>
              <a:t>View</a:t>
            </a:r>
            <a:endParaRPr lang="bg-BG" b="1" dirty="0"/>
          </a:p>
          <a:p>
            <a:pPr marL="0" indent="0">
              <a:buNone/>
            </a:pPr>
            <a:endParaRPr lang="bg-BG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Режим на визуализация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299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/>
              <a:t>Normal</a:t>
            </a:r>
            <a:r>
              <a:rPr lang="en-US" dirty="0"/>
              <a:t> – </a:t>
            </a:r>
            <a:r>
              <a:rPr lang="bg-BG" dirty="0"/>
              <a:t>използва се при </a:t>
            </a:r>
            <a:r>
              <a:rPr lang="bg-BG" b="1" dirty="0"/>
              <a:t>създаването</a:t>
            </a:r>
            <a:r>
              <a:rPr lang="bg-BG" dirty="0"/>
              <a:t> и </a:t>
            </a:r>
            <a:r>
              <a:rPr lang="bg-BG" b="1" dirty="0"/>
              <a:t>редактирането</a:t>
            </a:r>
            <a:r>
              <a:rPr lang="bg-BG" dirty="0"/>
              <a:t> на презентация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19"/>
          <a:stretch/>
        </p:blipFill>
        <p:spPr>
          <a:xfrm>
            <a:off x="2174135" y="2414238"/>
            <a:ext cx="7843730" cy="424799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27840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6" y="1196125"/>
            <a:ext cx="11845594" cy="5528766"/>
          </a:xfrm>
        </p:spPr>
        <p:txBody>
          <a:bodyPr>
            <a:normAutofit/>
          </a:bodyPr>
          <a:lstStyle/>
          <a:p>
            <a:r>
              <a:rPr lang="en-US" sz="3300" b="1" dirty="0"/>
              <a:t>Outline View</a:t>
            </a:r>
            <a:r>
              <a:rPr lang="en-US" sz="3300" dirty="0"/>
              <a:t> – </a:t>
            </a:r>
            <a:r>
              <a:rPr lang="bg-BG" sz="3300" b="1" dirty="0"/>
              <a:t>показва текста </a:t>
            </a:r>
            <a:r>
              <a:rPr lang="bg-BG" sz="3300" dirty="0"/>
              <a:t>от слайда в лявата част от полето</a:t>
            </a:r>
            <a:endParaRPr lang="en-US" sz="33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View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427" y="2409421"/>
            <a:ext cx="7845552" cy="423332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3956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6" y="1196125"/>
            <a:ext cx="11845594" cy="5528766"/>
          </a:xfrm>
        </p:spPr>
        <p:txBody>
          <a:bodyPr>
            <a:normAutofit/>
          </a:bodyPr>
          <a:lstStyle/>
          <a:p>
            <a:r>
              <a:rPr lang="en-US" sz="3400" b="1" dirty="0"/>
              <a:t>Slide Sorter</a:t>
            </a:r>
            <a:r>
              <a:rPr lang="bg-BG" sz="3400" b="1" dirty="0"/>
              <a:t> </a:t>
            </a:r>
            <a:r>
              <a:rPr lang="bg-BG" sz="3400" dirty="0"/>
              <a:t>– </a:t>
            </a:r>
            <a:r>
              <a:rPr lang="bg-BG" sz="3400" b="1" dirty="0"/>
              <a:t>показва слайдовете </a:t>
            </a:r>
            <a:r>
              <a:rPr lang="bg-BG" sz="3400" dirty="0"/>
              <a:t>с умалени изображения и позволява </a:t>
            </a:r>
            <a:r>
              <a:rPr lang="bg-BG" sz="3400" b="1" dirty="0"/>
              <a:t>подреждане</a:t>
            </a:r>
            <a:r>
              <a:rPr lang="bg-BG" sz="3400" dirty="0"/>
              <a:t> и </a:t>
            </a:r>
            <a:r>
              <a:rPr lang="bg-BG" sz="3400" b="1" dirty="0"/>
              <a:t>изтриване</a:t>
            </a:r>
            <a:r>
              <a:rPr lang="bg-BG" sz="3400" dirty="0"/>
              <a:t> на слайдове</a:t>
            </a:r>
            <a:endParaRPr lang="en-US" sz="3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Sorter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902" y="2409421"/>
            <a:ext cx="7806601" cy="423332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5520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bg-BG" dirty="0"/>
              <a:t>Мултимедия и </a:t>
            </a:r>
            <a:r>
              <a:rPr lang="bg-BG" b="1" dirty="0"/>
              <a:t>компютърна презентация</a:t>
            </a:r>
          </a:p>
          <a:p>
            <a:r>
              <a:rPr lang="en-US" dirty="0"/>
              <a:t>͏</a:t>
            </a:r>
            <a:r>
              <a:rPr lang="bg-BG" b="1" dirty="0"/>
              <a:t>Елементи</a:t>
            </a:r>
            <a:r>
              <a:rPr lang="bg-BG" dirty="0"/>
              <a:t> на слайд</a:t>
            </a:r>
          </a:p>
          <a:p>
            <a:r>
              <a:rPr lang="en-US" dirty="0"/>
              <a:t>MS </a:t>
            </a:r>
            <a:r>
              <a:rPr lang="en-US" b="1" dirty="0"/>
              <a:t>PowerPoint</a:t>
            </a:r>
          </a:p>
          <a:p>
            <a:r>
              <a:rPr lang="en-US" dirty="0"/>
              <a:t>͏</a:t>
            </a:r>
            <a:r>
              <a:rPr lang="bg-BG" b="1" dirty="0"/>
              <a:t>Представяне</a:t>
            </a:r>
            <a:r>
              <a:rPr lang="bg-BG" dirty="0"/>
              <a:t> на презентация</a:t>
            </a:r>
            <a:endParaRPr lang="en-US" dirty="0"/>
          </a:p>
          <a:p>
            <a:r>
              <a:rPr lang="bg-BG" dirty="0"/>
              <a:t>Режим на </a:t>
            </a:r>
            <a:r>
              <a:rPr lang="bg-BG" b="1" dirty="0"/>
              <a:t>визуализация</a:t>
            </a:r>
          </a:p>
          <a:p>
            <a:r>
              <a:rPr lang="en-US" dirty="0"/>
              <a:t>͏</a:t>
            </a:r>
            <a:r>
              <a:rPr lang="bg-BG" b="1" dirty="0"/>
              <a:t>Изтриване</a:t>
            </a:r>
            <a:r>
              <a:rPr lang="bg-BG" dirty="0"/>
              <a:t> и </a:t>
            </a:r>
            <a:r>
              <a:rPr lang="bg-BG" b="1" dirty="0"/>
              <a:t>разместване</a:t>
            </a:r>
            <a:r>
              <a:rPr lang="bg-BG" dirty="0"/>
              <a:t> на слайд</a:t>
            </a:r>
          </a:p>
          <a:p>
            <a:endParaRPr lang="en-US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1000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6" y="1196125"/>
            <a:ext cx="11845594" cy="5528766"/>
          </a:xfrm>
        </p:spPr>
        <p:txBody>
          <a:bodyPr>
            <a:normAutofit/>
          </a:bodyPr>
          <a:lstStyle/>
          <a:p>
            <a:r>
              <a:rPr lang="en-US" b="1" dirty="0"/>
              <a:t>Notes Page </a:t>
            </a:r>
            <a:r>
              <a:rPr lang="en-US" dirty="0"/>
              <a:t>–</a:t>
            </a:r>
            <a:r>
              <a:rPr lang="bg-BG" dirty="0"/>
              <a:t> дава възможност за </a:t>
            </a:r>
            <a:r>
              <a:rPr lang="bg-BG" b="1" dirty="0"/>
              <a:t>въвеждане на бележки </a:t>
            </a:r>
            <a:r>
              <a:rPr lang="bg-BG" dirty="0"/>
              <a:t>от автора на презентацията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Page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368" y="2409421"/>
            <a:ext cx="7795669" cy="423332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26581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6" y="1196125"/>
            <a:ext cx="11845594" cy="5528766"/>
          </a:xfrm>
        </p:spPr>
        <p:txBody>
          <a:bodyPr>
            <a:normAutofit/>
          </a:bodyPr>
          <a:lstStyle/>
          <a:p>
            <a:r>
              <a:rPr lang="en-US" b="1" dirty="0"/>
              <a:t>Reading View </a:t>
            </a:r>
            <a:r>
              <a:rPr lang="en-US" dirty="0"/>
              <a:t>– </a:t>
            </a:r>
            <a:r>
              <a:rPr lang="bg-BG" dirty="0"/>
              <a:t>показва даден </a:t>
            </a:r>
            <a:r>
              <a:rPr lang="bg-BG" b="1" dirty="0"/>
              <a:t>слайд </a:t>
            </a:r>
            <a:r>
              <a:rPr lang="bg-BG" dirty="0"/>
              <a:t>в</a:t>
            </a:r>
            <a:r>
              <a:rPr lang="bg-BG" b="1" dirty="0"/>
              <a:t> прозорец </a:t>
            </a:r>
            <a:r>
              <a:rPr lang="bg-BG" dirty="0"/>
              <a:t>с </a:t>
            </a:r>
            <a:r>
              <a:rPr lang="bg-BG" b="1" dirty="0"/>
              <a:t>променливи размери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View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368" y="2418819"/>
            <a:ext cx="7795669" cy="421453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947871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6" y="1196125"/>
            <a:ext cx="11845594" cy="5528766"/>
          </a:xfrm>
        </p:spPr>
        <p:txBody>
          <a:bodyPr>
            <a:normAutofit/>
          </a:bodyPr>
          <a:lstStyle/>
          <a:p>
            <a:r>
              <a:rPr lang="en-US" b="1" dirty="0"/>
              <a:t>Slide Show </a:t>
            </a:r>
            <a:r>
              <a:rPr lang="en-US" dirty="0"/>
              <a:t>– </a:t>
            </a:r>
            <a:r>
              <a:rPr lang="bg-BG" dirty="0"/>
              <a:t>използва се за </a:t>
            </a:r>
            <a:r>
              <a:rPr lang="bg-BG" b="1" dirty="0"/>
              <a:t>разглеждане на презентацията </a:t>
            </a:r>
            <a:r>
              <a:rPr lang="bg-BG" dirty="0"/>
              <a:t>на </a:t>
            </a:r>
            <a:r>
              <a:rPr lang="bg-BG" b="1" dirty="0"/>
              <a:t>цял екран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Show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951" y="2418819"/>
            <a:ext cx="7492503" cy="421453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26012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5225916"/>
            <a:ext cx="10961783" cy="768084"/>
          </a:xfrm>
        </p:spPr>
        <p:txBody>
          <a:bodyPr/>
          <a:lstStyle/>
          <a:p>
            <a:r>
              <a:rPr lang="bg-BG" dirty="0"/>
              <a:t>Изтриване и разместване на слайд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488" y="1179000"/>
            <a:ext cx="2933094" cy="2933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7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За да </a:t>
            </a:r>
            <a:r>
              <a:rPr lang="bg-BG" b="1" dirty="0"/>
              <a:t>изтриете слайд</a:t>
            </a:r>
            <a:r>
              <a:rPr lang="bg-BG" dirty="0"/>
              <a:t>, го </a:t>
            </a:r>
            <a:r>
              <a:rPr lang="bg-BG" b="1" dirty="0"/>
              <a:t>активирайте</a:t>
            </a:r>
            <a:r>
              <a:rPr lang="bg-BG" dirty="0"/>
              <a:t> и </a:t>
            </a:r>
            <a:r>
              <a:rPr lang="bg-BG" b="1" dirty="0"/>
              <a:t>натиснете</a:t>
            </a:r>
            <a:r>
              <a:rPr lang="bg-BG" dirty="0"/>
              <a:t> клавиша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Delete</a:t>
            </a:r>
            <a:r>
              <a:rPr lang="en-US" dirty="0"/>
              <a:t>]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Изтриване</a:t>
            </a:r>
            <a:r>
              <a:rPr lang="en-US" dirty="0"/>
              <a:t> </a:t>
            </a:r>
            <a:r>
              <a:rPr lang="bg-BG" dirty="0"/>
              <a:t>на слайд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750" y="2444785"/>
            <a:ext cx="8123400" cy="426786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60197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2001598" cy="5528766"/>
          </a:xfrm>
        </p:spPr>
        <p:txBody>
          <a:bodyPr/>
          <a:lstStyle/>
          <a:p>
            <a:r>
              <a:rPr lang="bg-BG" dirty="0"/>
              <a:t>За да разместите слайд, </a:t>
            </a:r>
            <a:r>
              <a:rPr lang="bg-BG" b="1" dirty="0"/>
              <a:t>го активирайте</a:t>
            </a:r>
            <a:r>
              <a:rPr lang="bg-BG" dirty="0"/>
              <a:t>, </a:t>
            </a:r>
            <a:r>
              <a:rPr lang="bg-BG" b="1" dirty="0"/>
              <a:t>щракнете</a:t>
            </a:r>
            <a:r>
              <a:rPr lang="bg-BG" dirty="0"/>
              <a:t> с левия бутон на мишката върху него и го </a:t>
            </a:r>
            <a:r>
              <a:rPr lang="bg-BG" b="1" dirty="0"/>
              <a:t>влачете до желаното място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Разместване на слайд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751" y="2444785"/>
            <a:ext cx="8123398" cy="426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007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610812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5600" indent="-355600">
              <a:lnSpc>
                <a:spcPct val="100000"/>
              </a:lnSpc>
              <a:spcAft>
                <a:spcPts val="1800"/>
              </a:spcAft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Мултимедия</a:t>
            </a:r>
            <a:r>
              <a:rPr lang="bg-BG" sz="2800" dirty="0">
                <a:solidFill>
                  <a:schemeClr val="bg2"/>
                </a:solidFill>
              </a:rPr>
              <a:t> – съчетание на </a:t>
            </a:r>
            <a:r>
              <a:rPr lang="bg-BG" sz="2800" b="1" dirty="0">
                <a:solidFill>
                  <a:schemeClr val="bg2"/>
                </a:solidFill>
              </a:rPr>
              <a:t>текст</a:t>
            </a:r>
            <a:r>
              <a:rPr lang="bg-BG" sz="2800" dirty="0">
                <a:solidFill>
                  <a:schemeClr val="bg2"/>
                </a:solidFill>
              </a:rPr>
              <a:t>, </a:t>
            </a:r>
            <a:r>
              <a:rPr lang="bg-BG" sz="2800" b="1" dirty="0">
                <a:solidFill>
                  <a:schemeClr val="bg2"/>
                </a:solidFill>
              </a:rPr>
              <a:t>звук</a:t>
            </a:r>
            <a:r>
              <a:rPr lang="bg-BG" sz="2800" dirty="0">
                <a:solidFill>
                  <a:schemeClr val="bg2"/>
                </a:solidFill>
              </a:rPr>
              <a:t>, </a:t>
            </a:r>
            <a:r>
              <a:rPr lang="bg-BG" sz="2800" b="1" dirty="0">
                <a:solidFill>
                  <a:schemeClr val="bg2"/>
                </a:solidFill>
              </a:rPr>
              <a:t>изображение</a:t>
            </a:r>
            <a:r>
              <a:rPr lang="bg-BG" sz="2800" dirty="0">
                <a:solidFill>
                  <a:schemeClr val="bg2"/>
                </a:solidFill>
              </a:rPr>
              <a:t> и </a:t>
            </a:r>
            <a:r>
              <a:rPr lang="bg-BG" sz="2800" b="1" dirty="0">
                <a:solidFill>
                  <a:schemeClr val="bg2"/>
                </a:solidFill>
              </a:rPr>
              <a:t>др</a:t>
            </a:r>
            <a:r>
              <a:rPr lang="bg-BG" sz="2800" dirty="0">
                <a:solidFill>
                  <a:schemeClr val="bg2"/>
                </a:solidFill>
              </a:rPr>
              <a:t>.</a:t>
            </a:r>
          </a:p>
          <a:p>
            <a:pPr marL="355600" indent="-355600">
              <a:lnSpc>
                <a:spcPct val="100000"/>
              </a:lnSpc>
              <a:spcAft>
                <a:spcPts val="1800"/>
              </a:spcAft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Слайд</a:t>
            </a:r>
            <a:r>
              <a:rPr lang="bg-BG" sz="2800" dirty="0">
                <a:solidFill>
                  <a:schemeClr val="bg2"/>
                </a:solidFill>
              </a:rPr>
              <a:t> – основен елемент, изграждащ презентацията</a:t>
            </a:r>
          </a:p>
          <a:p>
            <a:pPr marL="355600" indent="-355600">
              <a:lnSpc>
                <a:spcPct val="100000"/>
              </a:lnSpc>
              <a:spcAft>
                <a:spcPts val="1800"/>
              </a:spcAft>
              <a:buClr>
                <a:schemeClr val="bg2"/>
              </a:buClr>
            </a:pPr>
            <a:r>
              <a:rPr lang="bg-BG" sz="2800" dirty="0">
                <a:solidFill>
                  <a:schemeClr val="bg2"/>
                </a:solidFill>
              </a:rPr>
              <a:t>Елементи на слайд:</a:t>
            </a:r>
          </a:p>
          <a:p>
            <a:pPr marL="888666" lvl="1" indent="-355600">
              <a:lnSpc>
                <a:spcPct val="100000"/>
              </a:lnSpc>
              <a:spcAft>
                <a:spcPts val="1800"/>
              </a:spcAft>
              <a:buClr>
                <a:schemeClr val="bg2"/>
              </a:buClr>
            </a:pPr>
            <a:r>
              <a:rPr lang="bg-BG" sz="2600" b="1" dirty="0">
                <a:solidFill>
                  <a:schemeClr val="bg2"/>
                </a:solidFill>
              </a:rPr>
              <a:t>Текст</a:t>
            </a:r>
            <a:r>
              <a:rPr lang="bg-BG" sz="2600" dirty="0">
                <a:solidFill>
                  <a:schemeClr val="bg2"/>
                </a:solidFill>
              </a:rPr>
              <a:t>, </a:t>
            </a:r>
            <a:r>
              <a:rPr lang="bg-BG" sz="2600" b="1" dirty="0">
                <a:solidFill>
                  <a:schemeClr val="bg2"/>
                </a:solidFill>
              </a:rPr>
              <a:t>заглавен надпис</a:t>
            </a:r>
            <a:r>
              <a:rPr lang="bg-BG" sz="2600" dirty="0">
                <a:solidFill>
                  <a:schemeClr val="bg2"/>
                </a:solidFill>
              </a:rPr>
              <a:t>, </a:t>
            </a:r>
            <a:r>
              <a:rPr lang="bg-BG" sz="2600" b="1" dirty="0">
                <a:solidFill>
                  <a:schemeClr val="bg2"/>
                </a:solidFill>
              </a:rPr>
              <a:t>графично изображение</a:t>
            </a:r>
            <a:r>
              <a:rPr lang="bg-BG" sz="2600" dirty="0">
                <a:solidFill>
                  <a:schemeClr val="bg2"/>
                </a:solidFill>
              </a:rPr>
              <a:t>, </a:t>
            </a:r>
            <a:r>
              <a:rPr lang="bg-BG" sz="2600" b="1" dirty="0">
                <a:solidFill>
                  <a:schemeClr val="bg2"/>
                </a:solidFill>
              </a:rPr>
              <a:t>организационни елементи</a:t>
            </a:r>
          </a:p>
          <a:p>
            <a:pPr marL="355600" indent="-355600">
              <a:lnSpc>
                <a:spcPct val="100000"/>
              </a:lnSpc>
              <a:spcAft>
                <a:spcPts val="1800"/>
              </a:spcAft>
              <a:buClr>
                <a:schemeClr val="bg2"/>
              </a:buClr>
            </a:pPr>
            <a:r>
              <a:rPr lang="en-US" sz="24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MS PowerPoint </a:t>
            </a:r>
            <a:r>
              <a:rPr lang="en-US" sz="2400" dirty="0">
                <a:solidFill>
                  <a:schemeClr val="bg2"/>
                </a:solidFill>
              </a:rPr>
              <a:t>– </a:t>
            </a:r>
            <a:r>
              <a:rPr lang="bg-BG" sz="2400" dirty="0">
                <a:solidFill>
                  <a:schemeClr val="bg2"/>
                </a:solidFill>
              </a:rPr>
              <a:t>програма за </a:t>
            </a:r>
            <a:r>
              <a:rPr lang="bg-BG" sz="2400" b="1" dirty="0">
                <a:solidFill>
                  <a:schemeClr val="bg2"/>
                </a:solidFill>
              </a:rPr>
              <a:t>създаване</a:t>
            </a:r>
            <a:r>
              <a:rPr lang="bg-BG" sz="2400" dirty="0">
                <a:solidFill>
                  <a:schemeClr val="bg2"/>
                </a:solidFill>
              </a:rPr>
              <a:t> и </a:t>
            </a:r>
            <a:r>
              <a:rPr lang="bg-BG" sz="2400" b="1" dirty="0">
                <a:solidFill>
                  <a:schemeClr val="bg2"/>
                </a:solidFill>
              </a:rPr>
              <a:t>редактиране</a:t>
            </a:r>
            <a:r>
              <a:rPr lang="bg-BG" sz="2400" dirty="0">
                <a:solidFill>
                  <a:schemeClr val="bg2"/>
                </a:solidFill>
              </a:rPr>
              <a:t> на </a:t>
            </a:r>
            <a:r>
              <a:rPr lang="bg-BG" sz="2400" b="1" dirty="0">
                <a:solidFill>
                  <a:schemeClr val="bg2"/>
                </a:solidFill>
              </a:rPr>
              <a:t>компютърни презентации</a:t>
            </a:r>
          </a:p>
          <a:p>
            <a:pPr marL="355600" indent="-355600">
              <a:lnSpc>
                <a:spcPct val="100000"/>
              </a:lnSpc>
              <a:spcAft>
                <a:spcPts val="1200"/>
              </a:spcAft>
              <a:buClr>
                <a:schemeClr val="bg2"/>
              </a:buClr>
            </a:pPr>
            <a:endParaRPr lang="bg-BG" sz="26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buClr>
                <a:schemeClr val="bg2"/>
              </a:buClr>
              <a:buNone/>
            </a:pPr>
            <a:endParaRPr lang="bg-BG" sz="2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94825"/>
            <a:ext cx="10961783" cy="1694175"/>
          </a:xfrm>
        </p:spPr>
        <p:txBody>
          <a:bodyPr/>
          <a:lstStyle/>
          <a:p>
            <a:r>
              <a:rPr lang="bg-BG" dirty="0"/>
              <a:t>Мултимедия и компютърна презентация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0" y="879395"/>
            <a:ext cx="5715000" cy="3810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16041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Мултимедия</a:t>
            </a:r>
            <a:r>
              <a:rPr lang="bg-BG" dirty="0"/>
              <a:t> – съчетание на </a:t>
            </a:r>
            <a:r>
              <a:rPr lang="bg-BG" b="1" dirty="0"/>
              <a:t>различни</a:t>
            </a:r>
            <a:r>
              <a:rPr lang="bg-BG" dirty="0"/>
              <a:t> по вид </a:t>
            </a:r>
            <a:r>
              <a:rPr lang="bg-BG" b="1" dirty="0"/>
              <a:t>елементи</a:t>
            </a:r>
            <a:r>
              <a:rPr lang="bg-BG" dirty="0"/>
              <a:t> като </a:t>
            </a:r>
            <a:r>
              <a:rPr lang="bg-BG" b="1" dirty="0"/>
              <a:t>текст</a:t>
            </a:r>
            <a:r>
              <a:rPr lang="bg-BG" dirty="0"/>
              <a:t>, </a:t>
            </a:r>
            <a:r>
              <a:rPr lang="bg-BG" b="1" dirty="0"/>
              <a:t>звук</a:t>
            </a:r>
            <a:r>
              <a:rPr lang="bg-BG" dirty="0"/>
              <a:t>, </a:t>
            </a:r>
            <a:r>
              <a:rPr lang="bg-BG" b="1" dirty="0"/>
              <a:t>изображение</a:t>
            </a:r>
            <a:r>
              <a:rPr lang="bg-BG" dirty="0"/>
              <a:t>, </a:t>
            </a:r>
            <a:r>
              <a:rPr lang="bg-BG" b="1" dirty="0"/>
              <a:t>анимация</a:t>
            </a:r>
            <a:r>
              <a:rPr lang="bg-BG" dirty="0"/>
              <a:t>, </a:t>
            </a:r>
            <a:r>
              <a:rPr lang="bg-BG" b="1" dirty="0"/>
              <a:t>видео</a:t>
            </a:r>
            <a:r>
              <a:rPr lang="bg-BG" dirty="0"/>
              <a:t>... </a:t>
            </a:r>
          </a:p>
          <a:p>
            <a:pPr lvl="1"/>
            <a:r>
              <a:rPr lang="bg-BG" dirty="0"/>
              <a:t>Използва се с цел </a:t>
            </a:r>
            <a:r>
              <a:rPr lang="bg-BG" b="1" dirty="0"/>
              <a:t>представяне на информация </a:t>
            </a:r>
            <a:r>
              <a:rPr lang="bg-BG" dirty="0"/>
              <a:t>в </a:t>
            </a:r>
            <a:r>
              <a:rPr lang="bg-BG" b="1" dirty="0"/>
              <a:t>подходящ вид</a:t>
            </a:r>
            <a:r>
              <a:rPr lang="bg-BG" dirty="0"/>
              <a:t> пред публика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Мултимедия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425" y="4201897"/>
            <a:ext cx="3648150" cy="237710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4607" y="4201897"/>
            <a:ext cx="3565654" cy="237710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56650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682857"/>
          </a:xfrm>
        </p:spPr>
        <p:txBody>
          <a:bodyPr>
            <a:normAutofit fontScale="92500"/>
          </a:bodyPr>
          <a:lstStyle/>
          <a:p>
            <a:r>
              <a:rPr lang="ru-RU" sz="4000" dirty="0"/>
              <a:t>͏</a:t>
            </a:r>
            <a:r>
              <a:rPr lang="ru-RU" sz="4000" b="1" dirty="0">
                <a:solidFill>
                  <a:schemeClr val="bg1"/>
                </a:solidFill>
              </a:rPr>
              <a:t>Компютърната презентация </a:t>
            </a:r>
            <a:r>
              <a:rPr lang="ru-RU" sz="4000" dirty="0"/>
              <a:t>–</a:t>
            </a:r>
            <a:r>
              <a:rPr lang="en-US" sz="4000" dirty="0"/>
              <a:t> </a:t>
            </a:r>
            <a:r>
              <a:rPr lang="ru-RU" sz="4000" b="1" dirty="0"/>
              <a:t>средство</a:t>
            </a:r>
            <a:r>
              <a:rPr lang="ru-RU" sz="4000" dirty="0"/>
              <a:t> за </a:t>
            </a:r>
            <a:r>
              <a:rPr lang="ru-RU" sz="4000" b="1" dirty="0"/>
              <a:t>представяне</a:t>
            </a:r>
            <a:r>
              <a:rPr lang="ru-RU" sz="4000" dirty="0"/>
              <a:t> на информация</a:t>
            </a:r>
            <a:r>
              <a:rPr lang="en-US" sz="4000" dirty="0"/>
              <a:t> </a:t>
            </a:r>
            <a:r>
              <a:rPr lang="ru-RU" sz="4000" b="1" dirty="0"/>
              <a:t>пред аудитория</a:t>
            </a:r>
            <a:endParaRPr lang="en-US" sz="4000" b="1" dirty="0"/>
          </a:p>
          <a:p>
            <a:pPr lvl="1"/>
            <a:r>
              <a:rPr lang="bg-BG" sz="3800" dirty="0"/>
              <a:t>Състои се от множество</a:t>
            </a:r>
            <a:r>
              <a:rPr lang="bg-BG" sz="3800" b="1" dirty="0"/>
              <a:t> слайдове</a:t>
            </a:r>
            <a:endParaRPr lang="en-US" sz="3800" b="1" dirty="0"/>
          </a:p>
          <a:p>
            <a:pPr lvl="1"/>
            <a:r>
              <a:rPr lang="ru-RU" sz="3800" dirty="0"/>
              <a:t>Включва визуални елементи като </a:t>
            </a:r>
            <a:r>
              <a:rPr lang="ru-RU" sz="3800" b="1" dirty="0"/>
              <a:t>графики</a:t>
            </a:r>
            <a:r>
              <a:rPr lang="ru-RU" sz="3800" dirty="0"/>
              <a:t> и </a:t>
            </a:r>
            <a:r>
              <a:rPr lang="ru-RU" sz="3800" b="1" dirty="0"/>
              <a:t>др. мултимедийни елементи</a:t>
            </a:r>
            <a:endParaRPr lang="en-US" sz="3800" b="1" dirty="0"/>
          </a:p>
          <a:p>
            <a:r>
              <a:rPr lang="bg-BG" sz="4000" dirty="0"/>
              <a:t>Използва се за:</a:t>
            </a:r>
          </a:p>
          <a:p>
            <a:pPr lvl="1"/>
            <a:r>
              <a:rPr lang="bg-BG" sz="3800" b="1" dirty="0"/>
              <a:t>Обучение</a:t>
            </a:r>
          </a:p>
          <a:p>
            <a:pPr lvl="1"/>
            <a:r>
              <a:rPr lang="bg-BG" sz="3800" dirty="0"/>
              <a:t>Представяне на </a:t>
            </a:r>
            <a:r>
              <a:rPr lang="bg-BG" sz="3800" b="1" dirty="0"/>
              <a:t>проекти</a:t>
            </a:r>
            <a:r>
              <a:rPr lang="bg-BG" sz="3800" dirty="0"/>
              <a:t> и </a:t>
            </a:r>
            <a:r>
              <a:rPr lang="bg-BG" sz="3800" b="1" dirty="0"/>
              <a:t>доклади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Компютърна презентация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68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Основна част от компютърните презентации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Елементи на слайд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6000" y="869992"/>
            <a:ext cx="6480000" cy="361202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92520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bg-BG" b="1" dirty="0"/>
              <a:t>Текст</a:t>
            </a:r>
            <a:r>
              <a:rPr lang="bg-BG" dirty="0"/>
              <a:t> – форматира се, както в </a:t>
            </a:r>
            <a:r>
              <a:rPr lang="en-US" b="1" dirty="0"/>
              <a:t>MS Word</a:t>
            </a:r>
          </a:p>
          <a:p>
            <a:r>
              <a:rPr lang="bg-BG" b="1" dirty="0"/>
              <a:t>Заглавен надпис</a:t>
            </a:r>
            <a:endParaRPr lang="bg-BG" dirty="0"/>
          </a:p>
          <a:p>
            <a:r>
              <a:rPr lang="bg-BG" b="1" dirty="0"/>
              <a:t>Графични елементи</a:t>
            </a:r>
            <a:r>
              <a:rPr lang="bg-BG" dirty="0"/>
              <a:t>:</a:t>
            </a:r>
          </a:p>
          <a:p>
            <a:pPr lvl="1"/>
            <a:r>
              <a:rPr lang="bg-BG" dirty="0"/>
              <a:t>Изображение</a:t>
            </a:r>
          </a:p>
          <a:p>
            <a:pPr lvl="1"/>
            <a:r>
              <a:rPr lang="bg-BG" dirty="0"/>
              <a:t>Диаграма</a:t>
            </a:r>
          </a:p>
          <a:p>
            <a:pPr lvl="1"/>
            <a:r>
              <a:rPr lang="bg-BG" dirty="0"/>
              <a:t>Видеоклип </a:t>
            </a:r>
          </a:p>
          <a:p>
            <a:r>
              <a:rPr lang="bg-BG" b="1" dirty="0"/>
              <a:t>Организационни елементи:</a:t>
            </a:r>
          </a:p>
          <a:p>
            <a:pPr lvl="1"/>
            <a:r>
              <a:rPr lang="bg-BG" dirty="0"/>
              <a:t>Линии</a:t>
            </a:r>
          </a:p>
          <a:p>
            <a:pPr lvl="1"/>
            <a:r>
              <a:rPr lang="bg-BG" dirty="0"/>
              <a:t>Рамки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Елементи на слайд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71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Елементи на слайд (2)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40" t="21586" r="4229" b="14226"/>
          <a:stretch/>
        </p:blipFill>
        <p:spPr>
          <a:xfrm>
            <a:off x="446485" y="1313813"/>
            <a:ext cx="11299031" cy="537982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8" name="Rectangle 7"/>
          <p:cNvSpPr/>
          <p:nvPr/>
        </p:nvSpPr>
        <p:spPr bwMode="auto">
          <a:xfrm>
            <a:off x="966000" y="1359000"/>
            <a:ext cx="1800000" cy="536942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3128599" y="1526417"/>
            <a:ext cx="2970000" cy="720000"/>
          </a:xfrm>
          <a:prstGeom prst="wedgeRoundRectCallout">
            <a:avLst>
              <a:gd name="adj1" fmla="val -58997"/>
              <a:gd name="adj2" fmla="val -2878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Заглавен надпис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146000" y="2459020"/>
            <a:ext cx="5735484" cy="3344059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628500" y="6006157"/>
            <a:ext cx="1440000" cy="720000"/>
          </a:xfrm>
          <a:prstGeom prst="wedgeRoundRectCallout">
            <a:avLst>
              <a:gd name="adj1" fmla="val 60727"/>
              <a:gd name="adj2" fmla="val -5788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Текст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7806000" y="1989000"/>
            <a:ext cx="3015000" cy="4410000"/>
          </a:xfrm>
          <a:prstGeom prst="rect">
            <a:avLst/>
          </a:prstGeom>
          <a:noFill/>
          <a:ln w="3810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Rounded Rectangular Callout 13"/>
          <p:cNvSpPr/>
          <p:nvPr/>
        </p:nvSpPr>
        <p:spPr bwMode="auto">
          <a:xfrm>
            <a:off x="4431000" y="5803079"/>
            <a:ext cx="2817600" cy="927787"/>
          </a:xfrm>
          <a:prstGeom prst="wedgeRoundRectCallout">
            <a:avLst>
              <a:gd name="adj1" fmla="val 65069"/>
              <a:gd name="adj2" fmla="val -8935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Графично изображение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37459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7"/>
          <p:cNvSpPr>
            <a:spLocks noGrp="1"/>
          </p:cNvSpPr>
          <p:nvPr>
            <p:ph type="subTitle" sz="quarter" idx="11"/>
          </p:nvPr>
        </p:nvSpPr>
        <p:spPr>
          <a:xfrm>
            <a:off x="615109" y="5634000"/>
            <a:ext cx="10961783" cy="900024"/>
          </a:xfrm>
        </p:spPr>
        <p:txBody>
          <a:bodyPr/>
          <a:lstStyle/>
          <a:p>
            <a:r>
              <a:rPr lang="bg-BG" dirty="0"/>
              <a:t>Програма за създаване на презентации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Microsoft PowerPoint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000" y="1475127"/>
            <a:ext cx="2520000" cy="23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602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4473</TotalTime>
  <Words>735</Words>
  <Application>Microsoft Macintosh PowerPoint</Application>
  <PresentationFormat>Widescreen</PresentationFormat>
  <Paragraphs>135</Paragraphs>
  <Slides>28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Consolas</vt:lpstr>
      <vt:lpstr>Wingdings</vt:lpstr>
      <vt:lpstr>SoftUni</vt:lpstr>
      <vt:lpstr>Въведение в компютърните презентации</vt:lpstr>
      <vt:lpstr>Съдържание</vt:lpstr>
      <vt:lpstr>Мултимедия и компютърна презентация</vt:lpstr>
      <vt:lpstr>Мултимедия</vt:lpstr>
      <vt:lpstr>Компютърна презентация</vt:lpstr>
      <vt:lpstr>Елементи на слайд</vt:lpstr>
      <vt:lpstr>Елементи на слайд (1)</vt:lpstr>
      <vt:lpstr>Елементи на слайд (2)</vt:lpstr>
      <vt:lpstr>Microsoft PowerPoint</vt:lpstr>
      <vt:lpstr>Елементи в PowerPoint</vt:lpstr>
      <vt:lpstr>Представяне на презентация</vt:lpstr>
      <vt:lpstr>Стартиране и спиране на презентация</vt:lpstr>
      <vt:lpstr>Стартиране и спиране на презентация – видео </vt:lpstr>
      <vt:lpstr>Смяна на слайдове</vt:lpstr>
      <vt:lpstr>Режим на визуализация</vt:lpstr>
      <vt:lpstr>Режим на визуализация</vt:lpstr>
      <vt:lpstr>Normal</vt:lpstr>
      <vt:lpstr>Outline View</vt:lpstr>
      <vt:lpstr>Slide Sorter</vt:lpstr>
      <vt:lpstr>Notes Page</vt:lpstr>
      <vt:lpstr>Reading View</vt:lpstr>
      <vt:lpstr>Slide Show</vt:lpstr>
      <vt:lpstr>Изтриване и разместване на слайд</vt:lpstr>
      <vt:lpstr>Изтриване на слайд</vt:lpstr>
      <vt:lpstr>Разместване на слайд</vt:lpstr>
      <vt:lpstr>Какво научихме днес?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Въведнеие в компютърните презентации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Alexandrina Mehandzhiyska</cp:lastModifiedBy>
  <cp:revision>235</cp:revision>
  <dcterms:created xsi:type="dcterms:W3CDTF">2018-05-23T13:08:44Z</dcterms:created>
  <dcterms:modified xsi:type="dcterms:W3CDTF">2024-02-27T07:50:46Z</dcterms:modified>
  <cp:category/>
</cp:coreProperties>
</file>

<file path=docProps/thumbnail.jpeg>
</file>